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29"/>
  </p:notesMasterIdLst>
  <p:handoutMasterIdLst>
    <p:handoutMasterId r:id="rId30"/>
  </p:handoutMasterIdLst>
  <p:sldIdLst>
    <p:sldId id="258" r:id="rId3"/>
    <p:sldId id="265" r:id="rId4"/>
    <p:sldId id="264" r:id="rId5"/>
    <p:sldId id="260" r:id="rId6"/>
    <p:sldId id="267" r:id="rId7"/>
    <p:sldId id="340" r:id="rId8"/>
    <p:sldId id="341" r:id="rId9"/>
    <p:sldId id="342" r:id="rId10"/>
    <p:sldId id="343" r:id="rId11"/>
    <p:sldId id="344" r:id="rId12"/>
    <p:sldId id="355" r:id="rId13"/>
    <p:sldId id="356" r:id="rId14"/>
    <p:sldId id="357" r:id="rId15"/>
    <p:sldId id="271" r:id="rId16"/>
    <p:sldId id="345" r:id="rId17"/>
    <p:sldId id="348" r:id="rId18"/>
    <p:sldId id="346" r:id="rId19"/>
    <p:sldId id="347" r:id="rId20"/>
    <p:sldId id="349" r:id="rId21"/>
    <p:sldId id="350" r:id="rId22"/>
    <p:sldId id="352" r:id="rId23"/>
    <p:sldId id="351" r:id="rId24"/>
    <p:sldId id="353" r:id="rId25"/>
    <p:sldId id="354" r:id="rId26"/>
    <p:sldId id="337" r:id="rId27"/>
    <p:sldId id="325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0" autoAdjust="0"/>
    <p:restoredTop sz="87589" autoAdjust="0"/>
  </p:normalViewPr>
  <p:slideViewPr>
    <p:cSldViewPr>
      <p:cViewPr>
        <p:scale>
          <a:sx n="75" d="100"/>
          <a:sy n="75" d="100"/>
        </p:scale>
        <p:origin x="1056" y="74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4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1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png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png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  <a:endParaRPr lang="en-US" sz="2400" b="1" dirty="0" smtClean="0">
              <a:solidFill>
                <a:srgbClr val="DDA841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Native Android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Default Emulator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4" y="1491630"/>
            <a:ext cx="1753700" cy="1584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02" y="1153737"/>
            <a:ext cx="1769697" cy="2471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4" y="3147814"/>
            <a:ext cx="3240360" cy="18848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1131590"/>
            <a:ext cx="1495233" cy="24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2098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Lifecycle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5750"/>
            <a:ext cx="3677312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C0504D"/>
                </a:solidFill>
              </a:rPr>
              <a:t>Gradle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2" y="1203598"/>
            <a:ext cx="2847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Activities and Intents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971800" y="1981200"/>
            <a:ext cx="3200400" cy="685800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293179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</p:spTree>
    <p:extLst>
      <p:ext uri="{BB962C8B-B14F-4D97-AF65-F5344CB8AC3E}">
        <p14:creationId xmlns:p14="http://schemas.microsoft.com/office/powerpoint/2010/main" val="9892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Android Foundational Concepts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7635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94254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0873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76351"/>
            <a:ext cx="420241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Layouts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7" y="1184670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819150"/>
            <a:ext cx="2295413" cy="3638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19987" y="1184670"/>
            <a:ext cx="0" cy="304800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1387" y="3013470"/>
            <a:ext cx="2295413" cy="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Layout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Relative Layout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087" y="1152920"/>
            <a:ext cx="2540000" cy="187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7" y="820935"/>
            <a:ext cx="2573225" cy="37754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619987" y="2466814"/>
            <a:ext cx="1711214" cy="1733550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2608738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87" y="1152920"/>
            <a:ext cx="2540000" cy="187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372" y="608488"/>
            <a:ext cx="2405254" cy="4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Layouts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7" y="1184670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819150"/>
            <a:ext cx="2295413" cy="3638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19987" y="1184670"/>
            <a:ext cx="0" cy="304800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1387" y="3013470"/>
            <a:ext cx="2295413" cy="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Layout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Relative Layout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087" y="1152920"/>
            <a:ext cx="2540000" cy="187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7" y="820935"/>
            <a:ext cx="2573225" cy="37754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619987" y="2466814"/>
            <a:ext cx="1711214" cy="1733550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2608738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87" y="1152920"/>
            <a:ext cx="2540000" cy="187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372" y="608488"/>
            <a:ext cx="2405254" cy="4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Layouts with Adapters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Grid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84670"/>
            <a:ext cx="2540000" cy="187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33" y="742950"/>
            <a:ext cx="2258080" cy="394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20" y="1184670"/>
            <a:ext cx="2540000" cy="187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453" y="1063230"/>
            <a:ext cx="204597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Common </a:t>
            </a:r>
            <a:r>
              <a:rPr lang="en-US" b="1" dirty="0" smtClean="0">
                <a:solidFill>
                  <a:srgbClr val="C0504D"/>
                </a:solidFill>
              </a:rPr>
              <a:t>Controls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27174"/>
            <a:ext cx="4254500" cy="237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CheckBox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RadioButton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Hierarchal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7" y="1101062"/>
            <a:ext cx="7839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</a:t>
            </a:r>
            <a:r>
              <a:rPr lang="en-US" dirty="0" smtClean="0">
                <a:solidFill>
                  <a:srgbClr val="FF6600"/>
                </a:solidFill>
              </a:rPr>
              <a:t>://</a:t>
            </a:r>
            <a:r>
              <a:rPr lang="en-US" dirty="0" err="1" smtClean="0">
                <a:solidFill>
                  <a:srgbClr val="FF6600"/>
                </a:solidFill>
              </a:rPr>
              <a:t>windingroadway.blogspot.com</a:t>
            </a:r>
            <a:r>
              <a:rPr lang="en-US" dirty="0">
                <a:solidFill>
                  <a:srgbClr val="FF6600"/>
                </a:solidFill>
              </a:rPr>
              <a:t>/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err="1">
                <a:solidFill>
                  <a:srgbClr val="FF6600"/>
                </a:solidFill>
              </a:rPr>
              <a:t>github.com</a:t>
            </a:r>
            <a:r>
              <a:rPr lang="en-US" dirty="0">
                <a:solidFill>
                  <a:srgbClr val="FF6600"/>
                </a:solidFill>
              </a:rPr>
              <a:t>/Bowman74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1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Phones vs. Tablets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Binary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True Differentiation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Resources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 Strings, Layouts, images,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0600" y="1184670"/>
            <a:ext cx="40386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Vary Based on Several Factors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1" y="183229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Language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3056" y="2479922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1" y="312220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Controlled by Directory Stricture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67"/>
            <a:ext cx="4342683" cy="126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Android Styles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63228"/>
            <a:ext cx="2016224" cy="374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491630"/>
            <a:ext cx="6141345" cy="26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Connecting to Azure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Gradle</a:t>
            </a:r>
            <a:r>
              <a:rPr lang="en-US" dirty="0" smtClean="0"/>
              <a:t> Compile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com.microsoft.azure:azure-mobile-android:3.0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ListenableFuture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Azure Authentication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public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ListenableFuture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authenticate 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provider) {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ListenableFuture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&gt;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userFuture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=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networkSerice.getClient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().login(provider);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final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requestedProvider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= provider;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final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SettableFuture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result =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SettableFuture.create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();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Futures.addCallback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userFuture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new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FutureCallback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&gt;() {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@Override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public void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onSuccess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user) 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{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// Do Success Code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result.set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(null);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@Override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public void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onFailure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Throwable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t) {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result.setException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(t);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</a:t>
            </a:r>
            <a:b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</a:b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});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1" y="2419350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Conclusion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Android </a:t>
            </a:r>
            <a:r>
              <a:rPr lang="en-US" smtClean="0"/>
              <a:t>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Improved Development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Times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can use the latest Android APIs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Develop on Windows and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Questions?</a:t>
            </a:r>
            <a:endParaRPr lang="en-US" sz="4400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What is Native Android Development?</a:t>
            </a:r>
            <a:endParaRPr lang="en-US" sz="4400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373902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History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Google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Android beta SDK Launched Nov. 2007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Sep 2008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Versions use named based theme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Stable Released Dec 2014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208"/>
            <a:ext cx="1676400" cy="44102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is the Primary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History of Android IDEs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0" y="1563638"/>
            <a:ext cx="2454166" cy="2454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36" y="1563638"/>
            <a:ext cx="2735607" cy="245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63638"/>
            <a:ext cx="2449145" cy="244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5946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975" b="10289"/>
          <a:stretch/>
        </p:blipFill>
        <p:spPr>
          <a:xfrm>
            <a:off x="-11043" y="0"/>
            <a:ext cx="9155043" cy="456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There are a lot of moving parts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0" y="1491630"/>
            <a:ext cx="1762758" cy="164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15742"/>
            <a:ext cx="2493823" cy="16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4" y="1516691"/>
            <a:ext cx="2160240" cy="1620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5" y="3521818"/>
            <a:ext cx="1512168" cy="1365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1" y="3448730"/>
            <a:ext cx="327636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234</Words>
  <Application>Microsoft Macintosh PowerPoint</Application>
  <PresentationFormat>On-screen Show (16:9)</PresentationFormat>
  <Paragraphs>85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Mobile Tasks Source Code</vt:lpstr>
      <vt:lpstr>What is Native Android Development?</vt:lpstr>
      <vt:lpstr>History</vt:lpstr>
      <vt:lpstr>History of Android IDEs</vt:lpstr>
      <vt:lpstr>PowerPoint Presentation</vt:lpstr>
      <vt:lpstr>PowerPoint Presentation</vt:lpstr>
      <vt:lpstr>There are a lot of moving parts</vt:lpstr>
      <vt:lpstr>Default Emulator</vt:lpstr>
      <vt:lpstr>Lifecycle</vt:lpstr>
      <vt:lpstr>Gradle</vt:lpstr>
      <vt:lpstr>Activities and Intents</vt:lpstr>
      <vt:lpstr>Android Foundational Concepts</vt:lpstr>
      <vt:lpstr>Layouts</vt:lpstr>
      <vt:lpstr>Layouts</vt:lpstr>
      <vt:lpstr>Layouts with Adapters</vt:lpstr>
      <vt:lpstr>Common Controls</vt:lpstr>
      <vt:lpstr>Hierarchal</vt:lpstr>
      <vt:lpstr>Phones vs. Tablets</vt:lpstr>
      <vt:lpstr>Resources</vt:lpstr>
      <vt:lpstr>Android Styles</vt:lpstr>
      <vt:lpstr>Connecting to Azure</vt:lpstr>
      <vt:lpstr>Azure Authentication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2016-04-22T18:46:13Z</dcterms:modified>
</cp:coreProperties>
</file>